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Елизавета Улезькова" initials="ЕУ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341" autoAdjust="0"/>
  </p:normalViewPr>
  <p:slideViewPr>
    <p:cSldViewPr>
      <p:cViewPr varScale="1">
        <p:scale>
          <a:sx n="139" d="100"/>
          <a:sy n="139" d="100"/>
        </p:scale>
        <p:origin x="-114" y="-1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524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09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30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54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30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636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662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3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966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9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07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1B0AB-DD16-460D-9A2B-6E11D1A86D8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683A6-1C42-4CCD-A805-AA0D05537F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76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540" y="1491630"/>
            <a:ext cx="8352928" cy="1656184"/>
          </a:xfrm>
        </p:spPr>
        <p:txBody>
          <a:bodyPr>
            <a:noAutofit/>
          </a:bodyPr>
          <a:lstStyle/>
          <a:p>
            <a:r>
              <a:rPr lang="ru-RU" sz="2400" b="1" dirty="0"/>
              <a:t>«НЕИЗВЕДАННЫЙ МИР КОСМОСА»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образовательный проект по нравственно-патриотическому воспитанию</a:t>
            </a:r>
            <a:br>
              <a:rPr lang="ru-RU" sz="2400" dirty="0"/>
            </a:br>
            <a:r>
              <a:rPr lang="ru-RU" sz="2400" dirty="0"/>
              <a:t>детей пятого года </a:t>
            </a:r>
            <a:r>
              <a:rPr lang="ru-RU" sz="2400" dirty="0" smtClean="0"/>
              <a:t>жизни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31191" y="3219822"/>
            <a:ext cx="2492896" cy="864096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600" b="1" dirty="0"/>
              <a:t>Разработчик: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/>
              <a:t>Улезькова</a:t>
            </a:r>
            <a:r>
              <a:rPr lang="en-US" sz="1600" dirty="0" smtClean="0"/>
              <a:t> </a:t>
            </a:r>
            <a:r>
              <a:rPr lang="ru-RU" sz="1600" dirty="0" smtClean="0"/>
              <a:t>Ольга </a:t>
            </a:r>
            <a:r>
              <a:rPr lang="ru-RU" sz="1600" dirty="0"/>
              <a:t>Юрьевна,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600" dirty="0"/>
              <a:t>воспитатель, </a:t>
            </a:r>
            <a:r>
              <a:rPr lang="ru-RU" sz="1600" dirty="0" smtClean="0"/>
              <a:t>высшая </a:t>
            </a:r>
            <a:r>
              <a:rPr lang="ru-RU" sz="1600" dirty="0"/>
              <a:t>КК </a:t>
            </a:r>
          </a:p>
          <a:p>
            <a:pPr>
              <a:lnSpc>
                <a:spcPct val="100000"/>
              </a:lnSpc>
            </a:pP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5147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детский сад комбинированного вида № 308 «Жемчужинка»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67783" y="4774168"/>
            <a:ext cx="2080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Екатеринбург, 2021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28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ПАСПОРТ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/>
              <a:t>Вид проекта </a:t>
            </a:r>
            <a:r>
              <a:rPr lang="ru-RU" dirty="0"/>
              <a:t>– краткосрочный, групповой</a:t>
            </a:r>
          </a:p>
          <a:p>
            <a:r>
              <a:rPr lang="ru-RU" b="1" dirty="0"/>
              <a:t>Тип проекта </a:t>
            </a:r>
            <a:r>
              <a:rPr lang="ru-RU" dirty="0"/>
              <a:t>– познавательно-исследовательский</a:t>
            </a:r>
          </a:p>
          <a:p>
            <a:r>
              <a:rPr lang="ru-RU" b="1" dirty="0"/>
              <a:t>Продолжительность проекта  </a:t>
            </a:r>
            <a:r>
              <a:rPr lang="ru-RU" dirty="0"/>
              <a:t>- 29.03.2021-12.04.2021</a:t>
            </a:r>
          </a:p>
          <a:p>
            <a:r>
              <a:rPr lang="ru-RU" b="1" dirty="0"/>
              <a:t>Участники проекта </a:t>
            </a:r>
            <a:r>
              <a:rPr lang="ru-RU" dirty="0"/>
              <a:t>– дети, воспитатель, родители</a:t>
            </a:r>
          </a:p>
          <a:p>
            <a:r>
              <a:rPr lang="ru-RU" b="1" dirty="0"/>
              <a:t>Возраст воспитанников </a:t>
            </a:r>
            <a:r>
              <a:rPr lang="ru-RU" dirty="0"/>
              <a:t>– средняя группа 4-5 лет</a:t>
            </a:r>
          </a:p>
          <a:p>
            <a:r>
              <a:rPr lang="ru-RU" b="1" dirty="0"/>
              <a:t>Проблематика</a:t>
            </a:r>
            <a:r>
              <a:rPr lang="ru-RU" dirty="0"/>
              <a:t> – в результате бесед с детьми выяснилось, что они не знают, что такое космос, вселенная, космическое пространство, космонавт, праздник «День космонавтики», о первом полете </a:t>
            </a:r>
            <a:r>
              <a:rPr lang="ru-RU" dirty="0" err="1"/>
              <a:t>Ю.А.Гагарина</a:t>
            </a:r>
            <a:r>
              <a:rPr lang="ru-RU" dirty="0"/>
              <a:t> в космос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Актуальность</a:t>
            </a:r>
            <a:r>
              <a:rPr lang="ru-RU" dirty="0" smtClean="0"/>
              <a:t> -  </a:t>
            </a:r>
            <a:r>
              <a:rPr lang="ru-RU" dirty="0"/>
              <a:t>основе данного проекта лежит жажда дошкольников к познанию, стремлению к открытиям, любознательность, потребность в новых </a:t>
            </a:r>
            <a:r>
              <a:rPr lang="ru-RU" dirty="0" smtClean="0"/>
              <a:t>впечатлениях.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</a:t>
            </a:r>
            <a:endParaRPr lang="ru-RU" sz="1100" dirty="0">
              <a:solidFill>
                <a:schemeClr val="bg1"/>
              </a:solidFill>
            </a:endParaRPr>
          </a:p>
        </p:txBody>
      </p:sp>
      <p:pic>
        <p:nvPicPr>
          <p:cNvPr id="10242" name="Picture 2" descr="Ракета иконка. ракета и планеты, космический значок белый изолированный |  Премиум вектор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915566"/>
            <a:ext cx="1878732" cy="1878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40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71550"/>
            <a:ext cx="7886700" cy="1872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/>
              <a:t>Цели проекта: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Расширять </a:t>
            </a:r>
            <a:r>
              <a:rPr lang="ru-RU" sz="1800" dirty="0"/>
              <a:t>представления детей о космосе, о профессии космонавта, о планетах солнечной системы, о роли человека в изучении космического пространства.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Развивать </a:t>
            </a:r>
            <a:r>
              <a:rPr lang="ru-RU" sz="1800" dirty="0"/>
              <a:t>познавательный интерес, внимание, память, воображение, логическое мышление, творческие способности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ПАСПОРТ ПРОЕКТА</a:t>
            </a:r>
          </a:p>
        </p:txBody>
      </p:sp>
      <p:pic>
        <p:nvPicPr>
          <p:cNvPr id="13314" name="Picture 2" descr="D:\Мамины файлы\2020-2021 гг\Апрель 2021 Проект космос\20210330_0921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07"/>
          <a:stretch/>
        </p:blipFill>
        <p:spPr bwMode="auto">
          <a:xfrm rot="5400000">
            <a:off x="5790469" y="2577417"/>
            <a:ext cx="2603621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Мамины файлы\2020-2021 гг\Апрель 2021 Проект космос\20210401_1614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32"/>
          <a:stretch/>
        </p:blipFill>
        <p:spPr bwMode="auto">
          <a:xfrm rot="5400000">
            <a:off x="2393558" y="2548394"/>
            <a:ext cx="2314599" cy="2422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37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15566"/>
            <a:ext cx="8403384" cy="237626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b="1" dirty="0"/>
              <a:t>Задачи: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b="1" u="sng" dirty="0"/>
              <a:t>Образовательные: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Сформировать </a:t>
            </a:r>
            <a:r>
              <a:rPr lang="ru-RU" sz="1600" dirty="0"/>
              <a:t>познавательно-исследовательские способности детей.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Поддерживать </a:t>
            </a:r>
            <a:r>
              <a:rPr lang="ru-RU" sz="1600" dirty="0"/>
              <a:t>естественный интерес ребенка к объектам живой и не живой природы.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Познакомить </a:t>
            </a:r>
            <a:r>
              <a:rPr lang="ru-RU" sz="1600" dirty="0"/>
              <a:t>с государственным праздником Днем Космонавтики, с первым русским космонавтом Ю. Гагариным.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Расширять </a:t>
            </a:r>
            <a:r>
              <a:rPr lang="ru-RU" sz="1600" dirty="0"/>
              <a:t>представления детей о Солнечной системе, космических объектах, о деятельности людей по освоению космоса (о профессии космонавт, о личных качествах космонавта).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b="1" u="sng" dirty="0"/>
              <a:t>Развивающие: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Расширять </a:t>
            </a:r>
            <a:r>
              <a:rPr lang="ru-RU" sz="1600" dirty="0"/>
              <a:t>словарный запас.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Развивать </a:t>
            </a:r>
            <a:r>
              <a:rPr lang="ru-RU" sz="1600" dirty="0"/>
              <a:t>интерес к окружающему миру, любознательность, фантазию, мышление, воображение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ПАСПОРТ ПРОЕКТА</a:t>
            </a:r>
          </a:p>
        </p:txBody>
      </p:sp>
      <p:pic>
        <p:nvPicPr>
          <p:cNvPr id="14338" name="Picture 2" descr="Иконка каска астронавта. шлем астронавта, спутник и звезды, космический  значок белый изолированный | Премиум вектор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14" b="100000" l="0" r="100000">
                        <a14:foregroundMark x1="27796" y1="21406" x2="27796" y2="21406"/>
                        <a14:foregroundMark x1="71565" y1="75879" x2="75240" y2="79712"/>
                        <a14:foregroundMark x1="25399" y1="71086" x2="25399" y2="71086"/>
                        <a14:foregroundMark x1="74920" y1="24920" x2="74920" y2="24920"/>
                        <a14:foregroundMark x1="85304" y1="52077" x2="85304" y2="52077"/>
                        <a14:foregroundMark x1="82907" y1="41374" x2="82907" y2="413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14143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4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15566"/>
            <a:ext cx="7886700" cy="326350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b="1" dirty="0"/>
              <a:t>Задачи</a:t>
            </a:r>
            <a:r>
              <a:rPr lang="ru-RU" sz="1600" b="1" dirty="0" smtClean="0"/>
              <a:t>:</a:t>
            </a:r>
            <a:endParaRPr lang="ru-RU" sz="1600" b="1" u="sng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b="1" u="sng" dirty="0" smtClean="0"/>
              <a:t>Воспитательные</a:t>
            </a:r>
            <a:r>
              <a:rPr lang="ru-RU" sz="1600" b="1" u="sng" dirty="0"/>
              <a:t>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Воспитывать чувство коллективизма, умение играть в группах.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Воспитывать чувство патриотизма, гордости за Родину, за успех страны.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Создать доброжелательную атмосферу и положительные эмоции у детей.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b="1" u="sng" dirty="0"/>
              <a:t>Для родителей: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Привлечь родителей к проблеме развития познавательной сферы ребенка.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Стимулировать творческую активность родителей через участие в мероприятиях.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Способствовать установлению партнерских отношений родителей и педагога в вопросах воспитания и образования детей.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Установление дружеских связей с другими родителями, что ведёт к объединению по интересам.</a:t>
            </a:r>
          </a:p>
          <a:p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5</a:t>
            </a:r>
            <a:endParaRPr lang="ru-RU" sz="1100" dirty="0" smtClean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ПАСПОРТ ПРОЕКТА</a:t>
            </a:r>
          </a:p>
        </p:txBody>
      </p:sp>
      <p:pic>
        <p:nvPicPr>
          <p:cNvPr id="15362" name="Picture 2" descr="Значок телескопа. телескоп, планета, звезды и земля, космический значок  белый изолированный | Премиум вектор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825" y="771550"/>
            <a:ext cx="1714178" cy="17141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6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732" y="1059582"/>
            <a:ext cx="7886700" cy="326350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Планируемые результаты</a:t>
            </a:r>
          </a:p>
          <a:p>
            <a:r>
              <a:rPr lang="ru-RU" dirty="0"/>
              <a:t>Обогащение знаний детей о космосе, нашей планете, активизирован словарь детей по данной теме. Дети активные, любознательные, интересуются новым, неизвестным в окружающем мире, способны решать элементарные интеллектуальные задачи, использовать полученные знания в игровой деятельности. Сформированы нравственно-патриотические чувства. </a:t>
            </a:r>
          </a:p>
          <a:p>
            <a:pPr marL="0" indent="0">
              <a:buNone/>
            </a:pPr>
            <a:r>
              <a:rPr lang="ru-RU" b="1" dirty="0"/>
              <a:t>Родители: </a:t>
            </a:r>
          </a:p>
          <a:p>
            <a:r>
              <a:rPr lang="ru-RU" dirty="0" smtClean="0"/>
              <a:t>Приобретение </a:t>
            </a:r>
            <a:r>
              <a:rPr lang="ru-RU" dirty="0"/>
              <a:t>родителями знаний и практических навыков при взаимодействии с ребенком.</a:t>
            </a:r>
          </a:p>
          <a:p>
            <a:r>
              <a:rPr lang="ru-RU" dirty="0" smtClean="0"/>
              <a:t>Становление </a:t>
            </a:r>
            <a:r>
              <a:rPr lang="ru-RU" dirty="0"/>
              <a:t>партнерских отношений родителей и педагога в совместной организации жизни группы.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ПАСПОРТ ПРОЕКТА</a:t>
            </a:r>
          </a:p>
        </p:txBody>
      </p:sp>
      <p:pic>
        <p:nvPicPr>
          <p:cNvPr id="16386" name="Picture 2" descr="Мультфильм-космонавт, плавающий | Премиум вектор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39" b="96486" l="9744" r="97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067694"/>
            <a:ext cx="1786186" cy="178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92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9542"/>
            <a:ext cx="7776864" cy="237626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/>
              <a:t>I. </a:t>
            </a:r>
            <a:r>
              <a:rPr lang="ru-RU" sz="1600" b="1" dirty="0" smtClean="0"/>
              <a:t>Подготовительный </a:t>
            </a:r>
            <a:r>
              <a:rPr lang="ru-RU" sz="1600" b="1" dirty="0"/>
              <a:t>этап.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Формирование </a:t>
            </a:r>
            <a:r>
              <a:rPr lang="ru-RU" sz="1600" dirty="0"/>
              <a:t>темы, целей, задач, актуальности и значимости, содержание проекта, планируемых результатов.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Обсуждение </a:t>
            </a:r>
            <a:r>
              <a:rPr lang="ru-RU" sz="1600" dirty="0"/>
              <a:t>проекта с ребятами и их родителями, выбор источников получения информации;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Подбор </a:t>
            </a:r>
            <a:r>
              <a:rPr lang="ru-RU" sz="1600" dirty="0"/>
              <a:t>методической и художественной литературы, музыкального репертуара  для реализации проекта (стихи, рассказы, сказки, песни, пословицы). 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/>
              <a:t>Подбор </a:t>
            </a:r>
            <a:r>
              <a:rPr lang="ru-RU" sz="1600" dirty="0"/>
              <a:t>наглядно-дидактического материала, различных атрибутов; организация развивающей предметно-пространственной среды в группе.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7</a:t>
            </a:r>
            <a:endParaRPr lang="ru-RU" sz="1100" dirty="0" smtClean="0">
              <a:solidFill>
                <a:schemeClr val="bg1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</a:t>
            </a:r>
            <a:r>
              <a:rPr lang="ru-RU" sz="3200" b="1" dirty="0">
                <a:solidFill>
                  <a:schemeClr val="bg1"/>
                </a:solidFill>
              </a:rPr>
              <a:t>ПРОЕКТА</a:t>
            </a:r>
          </a:p>
        </p:txBody>
      </p:sp>
      <p:pic>
        <p:nvPicPr>
          <p:cNvPr id="1026" name="Picture 2" descr="D:\Мамины файлы\2020-2021 гг\Апрель 2021 Проект космос\20210407_1407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1"/>
          <a:stretch/>
        </p:blipFill>
        <p:spPr bwMode="auto">
          <a:xfrm rot="5400000">
            <a:off x="5320696" y="2892373"/>
            <a:ext cx="2176908" cy="2234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Книга &quot;Земля и Солнечная система. Игра-пазл для дома, детского сада, школы&quot;  – купить книгу с быстрой доставкой в интернет-магазине OZ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" t="15531" r="3135" b="10966"/>
          <a:stretch/>
        </p:blipFill>
        <p:spPr bwMode="auto">
          <a:xfrm>
            <a:off x="1691680" y="2962392"/>
            <a:ext cx="2631422" cy="209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01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27534"/>
            <a:ext cx="7886700" cy="266429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b="1" dirty="0" smtClean="0"/>
              <a:t>II. </a:t>
            </a:r>
            <a:r>
              <a:rPr lang="ru-RU" sz="1600" b="1" dirty="0" smtClean="0"/>
              <a:t>Основной </a:t>
            </a:r>
            <a:r>
              <a:rPr lang="ru-RU" sz="1600" b="1" dirty="0"/>
              <a:t>этап: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Изучение методической литературы;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Сбор и систематизация материала;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Проведение различных познавательных, творческих, </a:t>
            </a:r>
            <a:r>
              <a:rPr lang="ru-RU" sz="1600" dirty="0" smtClean="0"/>
              <a:t>экспериментальных </a:t>
            </a:r>
            <a:r>
              <a:rPr lang="ru-RU" sz="1600" dirty="0"/>
              <a:t>форм работы с детьми в ходе реализации проекта;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Взаимодействие между всеми участниками </a:t>
            </a:r>
            <a:r>
              <a:rPr lang="ru-RU" sz="1600" dirty="0" smtClean="0"/>
              <a:t>проекта;</a:t>
            </a:r>
            <a:endParaRPr lang="ru-RU" sz="1600" dirty="0"/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Оказание практической помощи в изготовлении творческих продуктов проекта со стороны </a:t>
            </a:r>
            <a:r>
              <a:rPr lang="ru-RU" sz="1600" dirty="0" smtClean="0"/>
              <a:t>родителей;</a:t>
            </a:r>
            <a:endParaRPr lang="ru-RU" sz="1600" dirty="0"/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600" dirty="0"/>
              <a:t>Подготовка презентации.</a:t>
            </a:r>
          </a:p>
          <a:p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8</a:t>
            </a:r>
            <a:endParaRPr lang="ru-RU" sz="1100" dirty="0" smtClean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</a:t>
            </a:r>
            <a:r>
              <a:rPr lang="ru-RU" sz="3200" b="1" dirty="0">
                <a:solidFill>
                  <a:schemeClr val="bg1"/>
                </a:solidFill>
              </a:rPr>
              <a:t>ПРОЕКТА</a:t>
            </a:r>
          </a:p>
        </p:txBody>
      </p:sp>
      <p:pic>
        <p:nvPicPr>
          <p:cNvPr id="2050" name="Picture 2" descr="http://www.100book.ru/b1938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9" y="2788847"/>
            <a:ext cx="1590675" cy="2238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нига: &quot;Расскажите детям о космосе: Наглядно-дидактическое пособие&quot;. Купить  книгу, читать рецензии | ISBN 9785867754666 | Лабирин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87774"/>
            <a:ext cx="1584176" cy="2239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23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16207"/>
            <a:ext cx="8136904" cy="158417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/>
              <a:t>Познавательно-исследовательская деятельность. </a:t>
            </a:r>
            <a:r>
              <a:rPr lang="ru-RU" sz="2000" b="1" u="sng" dirty="0" smtClean="0"/>
              <a:t>Окружающий мир: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Солнечная система,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Животные в космосе,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Первый в космосе.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98920" y="51470"/>
            <a:ext cx="216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075" name="Picture 3" descr="D:\Мамины файлы\2020-2021 гг\Апрель 2021 Проект космос\20210412_0924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4"/>
          <a:stretch/>
        </p:blipFill>
        <p:spPr bwMode="auto">
          <a:xfrm rot="5400000">
            <a:off x="4805113" y="1402533"/>
            <a:ext cx="3129642" cy="3595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Мамины файлы\2020-2021 гг\Апрель 2021 Проект космос\20210412_0946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5" r="16296"/>
          <a:stretch/>
        </p:blipFill>
        <p:spPr bwMode="auto">
          <a:xfrm rot="5400000">
            <a:off x="1377520" y="1944307"/>
            <a:ext cx="2290812" cy="3402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55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87574"/>
            <a:ext cx="7886700" cy="986507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Развитие речи: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Рассказывание детям о космосе. Глобус и макет планет,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Заучивание стихотворения Г. </a:t>
            </a:r>
            <a:r>
              <a:rPr lang="ru-RU" sz="2000" dirty="0" err="1" smtClean="0"/>
              <a:t>Лагздынь</a:t>
            </a:r>
            <a:r>
              <a:rPr lang="ru-RU" sz="2000" dirty="0" smtClean="0"/>
              <a:t> «Космонавт».</a:t>
            </a:r>
          </a:p>
          <a:p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44319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D:\Мамины файлы\2020-2021 гг\Апрель 2021 Проект космос\20210330_09102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86"/>
          <a:stretch/>
        </p:blipFill>
        <p:spPr bwMode="auto">
          <a:xfrm rot="5400000">
            <a:off x="5050400" y="2094749"/>
            <a:ext cx="3014092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амины файлы\2020-2021 гг\Апрель 2021 Проект космос\20210406_0926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9"/>
          <a:stretch/>
        </p:blipFill>
        <p:spPr bwMode="auto">
          <a:xfrm rot="5400000">
            <a:off x="1257401" y="2130753"/>
            <a:ext cx="3125441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49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626" y="987574"/>
            <a:ext cx="8386294" cy="626467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Познавательно-исследовательская деятельность. </a:t>
            </a:r>
            <a:r>
              <a:rPr lang="ru-RU" sz="2000" b="1" u="sng" dirty="0" smtClean="0"/>
              <a:t>ФЭМП</a:t>
            </a:r>
            <a:r>
              <a:rPr lang="ru-RU" sz="2000" dirty="0" smtClean="0"/>
              <a:t>, часть занятия.</a:t>
            </a: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D:\Мамины файлы\2020-2021 гг\Апрель 2021 Проект космос\20210401_0851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5"/>
          <a:stretch/>
        </p:blipFill>
        <p:spPr bwMode="auto">
          <a:xfrm rot="5400000">
            <a:off x="1199933" y="1479322"/>
            <a:ext cx="3364529" cy="3389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Мамины файлы\2020-2021 гг\Апрель 2021 Проект космос\20210408_0913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3" r="3756"/>
          <a:stretch/>
        </p:blipFill>
        <p:spPr bwMode="auto">
          <a:xfrm rot="5400000">
            <a:off x="4760669" y="1948486"/>
            <a:ext cx="3439086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748464" y="51470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50309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15566"/>
            <a:ext cx="7886700" cy="105851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Рисование: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Ракета летит к далеким планетам,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Полет к далеким планетам</a:t>
            </a:r>
            <a:r>
              <a:rPr lang="ru-RU" sz="2000" dirty="0"/>
              <a:t> (</a:t>
            </a:r>
            <a:r>
              <a:rPr lang="ru-RU" sz="2000" dirty="0" err="1" smtClean="0"/>
              <a:t>пластилинография</a:t>
            </a:r>
            <a:r>
              <a:rPr lang="ru-RU" sz="2000" dirty="0" smtClean="0"/>
              <a:t>).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5081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D:\Мамины файлы\2020-2021 гг\Апрель 2021 Проект космос\20210413_0750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43"/>
          <a:stretch/>
        </p:blipFill>
        <p:spPr bwMode="auto">
          <a:xfrm rot="5400000">
            <a:off x="1194911" y="2142487"/>
            <a:ext cx="3251014" cy="2689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Мамины файлы\2020-2021 гг\Апрель 2021 Проект космос\20210331_1010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32"/>
          <a:stretch/>
        </p:blipFill>
        <p:spPr bwMode="auto">
          <a:xfrm rot="5400000">
            <a:off x="5039583" y="2042231"/>
            <a:ext cx="3220542" cy="2859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42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15566"/>
            <a:ext cx="7886700" cy="338435"/>
          </a:xfrm>
        </p:spPr>
        <p:txBody>
          <a:bodyPr>
            <a:normAutofit lnSpcReduction="10000"/>
          </a:bodyPr>
          <a:lstStyle/>
          <a:p>
            <a:r>
              <a:rPr lang="ru-RU" sz="2000" b="1" u="sng" dirty="0" smtClean="0"/>
              <a:t>Лепка</a:t>
            </a:r>
            <a:r>
              <a:rPr lang="ru-RU" sz="2000" dirty="0" smtClean="0"/>
              <a:t> «Инопланетянин».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5081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Мамины файлы\2020-2021 гг\Апрель 2021 Проект космос\20210423_0715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3" b="15369"/>
          <a:stretch/>
        </p:blipFill>
        <p:spPr bwMode="auto">
          <a:xfrm>
            <a:off x="683568" y="1499661"/>
            <a:ext cx="8014684" cy="2983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16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48153"/>
            <a:ext cx="7886700" cy="134654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000" b="1" u="sng" dirty="0" smtClean="0"/>
              <a:t>Аппликация. Оригами: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Космическая ракета,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Белка и Стрелка летят в космос.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51470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7170" name="Picture 2" descr="D:\Мамины файлы\2020-2021 гг\Апрель 2021 Проект космос\20210408_0723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20039" y="1431623"/>
            <a:ext cx="4128458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Мамины файлы\2020-2021 гг\Апрель 2021 Проект космос\20210407_1406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5" r="13822"/>
          <a:stretch/>
        </p:blipFill>
        <p:spPr bwMode="auto">
          <a:xfrm rot="5400000">
            <a:off x="1478931" y="1632371"/>
            <a:ext cx="3004457" cy="3299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98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843558"/>
            <a:ext cx="7886700" cy="156257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Физкультура. Игры: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Солнце – чемпион,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Невесомость,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Космонавты,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Заправь ракету.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51470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D:\Мамины файлы\2020-2021 гг\Апрель 2021 Проект космос\20210401_1609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2" r="16005"/>
          <a:stretch/>
        </p:blipFill>
        <p:spPr bwMode="auto">
          <a:xfrm rot="5400000">
            <a:off x="1937125" y="2278245"/>
            <a:ext cx="2611047" cy="2813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Мамины файлы\2020-2021 гг\Апрель 2021 Проект космос\20210401_1559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6" t="276" b="-276"/>
          <a:stretch/>
        </p:blipFill>
        <p:spPr bwMode="auto">
          <a:xfrm rot="5400000">
            <a:off x="4928267" y="1170524"/>
            <a:ext cx="4032448" cy="3607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49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43558"/>
            <a:ext cx="7886700" cy="2448272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Утренние беседы: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Что изменилось в группе? (новая предметная среда в зонах по теме).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Что такое космос?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Планеты солнечной системы.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Что я могу увидеть в космосе?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Что случится с нашей планетой, если…?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Кого принимают в космонавты.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О профессии «Космонавт».</a:t>
            </a:r>
          </a:p>
          <a:p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51470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Мамины файлы\2020-2021 гг\Апрель 2021 Проект космос\20210407_1026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3" r="6843"/>
          <a:stretch/>
        </p:blipFill>
        <p:spPr bwMode="auto">
          <a:xfrm rot="5400000">
            <a:off x="2123054" y="3217747"/>
            <a:ext cx="1875519" cy="1874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амины файлы\2020-2021 гг\Апрель 2021 Проект космос\20210408_1053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23"/>
          <a:stretch/>
        </p:blipFill>
        <p:spPr bwMode="auto">
          <a:xfrm rot="5400000">
            <a:off x="5306570" y="1693164"/>
            <a:ext cx="3456385" cy="3197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843558"/>
            <a:ext cx="7886700" cy="113052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Сюжетно-ролевые игры: 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Больница,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Покормим будущих космонавтов.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51470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D:\Мамины файлы\2020-2021 гг\Апрель 2021 Проект космос\20210330_1608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8"/>
          <a:stretch/>
        </p:blipFill>
        <p:spPr bwMode="auto">
          <a:xfrm rot="5400000">
            <a:off x="4991892" y="1359770"/>
            <a:ext cx="3601704" cy="3289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амины файлы\2020-2021 гг\Апрель 2021 Проект космос\20210408_1034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3"/>
          <a:stretch/>
        </p:blipFill>
        <p:spPr bwMode="auto">
          <a:xfrm rot="5400000">
            <a:off x="1225635" y="1885667"/>
            <a:ext cx="3020322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9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43558"/>
            <a:ext cx="7886700" cy="163457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Разучивание считалки </a:t>
            </a:r>
            <a:r>
              <a:rPr lang="ru-RU" sz="2000" dirty="0" smtClean="0"/>
              <a:t>«На Земле жил звездочет»,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Загадки-обманки</a:t>
            </a:r>
            <a:r>
              <a:rPr lang="ru-RU" sz="2000" dirty="0" smtClean="0"/>
              <a:t>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Рассматривание художественной литературы</a:t>
            </a:r>
            <a:r>
              <a:rPr lang="ru-RU" sz="2000" dirty="0" smtClean="0"/>
              <a:t> по теме,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Мультфильмы</a:t>
            </a:r>
            <a:r>
              <a:rPr lang="ru-RU" sz="2000" dirty="0" smtClean="0"/>
              <a:t> «Белка и Стрелка», «Тайна третьей планеты», «Незнайка на Луне».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D:\Мамины файлы\2020-2021 гг\Апрель 2021 Проект космос\20210330_0811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77994" y="2470682"/>
            <a:ext cx="2928108" cy="2196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Мамины файлы\2020-2021 гг\Апрель 2021 Проект космос\20210330_0812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92690" y="2737089"/>
            <a:ext cx="2744050" cy="2058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3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15566"/>
            <a:ext cx="7886700" cy="986507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Экспериментирование: 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«Как летит ракета» (воздушный шар),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 глобусом и лампой «День-ночь».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19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D:\Мамины файлы\2020-2021 гг\Апрель 2021 Проект космос\20210330_0916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22068" y="1393843"/>
            <a:ext cx="4112224" cy="3084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амины файлы\2020-2021 гг\Апрель 2021 Проект космос\20210407_1409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68" r="15484"/>
          <a:stretch/>
        </p:blipFill>
        <p:spPr bwMode="auto">
          <a:xfrm rot="5400000">
            <a:off x="1471637" y="1528221"/>
            <a:ext cx="2881494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81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71550"/>
            <a:ext cx="7886700" cy="136815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Игры: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Настольная игра «Солнечная система»,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Мемо «Космос»,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Игра-</a:t>
            </a:r>
            <a:r>
              <a:rPr lang="ru-RU" sz="2000" dirty="0" err="1" smtClean="0"/>
              <a:t>ходилка</a:t>
            </a:r>
            <a:r>
              <a:rPr lang="ru-RU" sz="2000" dirty="0" smtClean="0"/>
              <a:t> «Космос»,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D:\Мамины файлы\2020-2021 гг\Апрель 2021 Проект космос\20210408_1051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94"/>
          <a:stretch/>
        </p:blipFill>
        <p:spPr bwMode="auto">
          <a:xfrm rot="5400000">
            <a:off x="4660438" y="1758921"/>
            <a:ext cx="3603186" cy="2989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Мамины файлы\2020-2021 гг\Апрель 2021 Проект космос\20210408_1146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65"/>
          <a:stretch/>
        </p:blipFill>
        <p:spPr bwMode="auto">
          <a:xfrm rot="5400000">
            <a:off x="1178338" y="2293004"/>
            <a:ext cx="2880322" cy="2573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49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43558"/>
            <a:ext cx="7886700" cy="105851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Игры: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Магнитная </a:t>
            </a:r>
            <a:r>
              <a:rPr lang="ru-RU" sz="2000" dirty="0"/>
              <a:t>игра «Атлас мира</a:t>
            </a:r>
            <a:r>
              <a:rPr lang="ru-RU" sz="2000" dirty="0" smtClean="0"/>
              <a:t>»,</a:t>
            </a:r>
            <a:endParaRPr lang="ru-RU" sz="2000" dirty="0"/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Строительная игра «Строим ракету»,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 мячом.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D:\Мамины файлы\2020-2021 гг\Апрель 2021 Проект космос\20210330_09353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33"/>
          <a:stretch/>
        </p:blipFill>
        <p:spPr bwMode="auto">
          <a:xfrm rot="5400000">
            <a:off x="163756" y="2253220"/>
            <a:ext cx="2880321" cy="2704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Мамины файлы\2020-2021 гг\Апрель 2021 Проект космос\20210331_1645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8"/>
          <a:stretch/>
        </p:blipFill>
        <p:spPr bwMode="auto">
          <a:xfrm rot="5400000">
            <a:off x="2794480" y="2011031"/>
            <a:ext cx="3350459" cy="267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Мамины файлы\2020-2021 гг\Апрель 2021 Проект космос\20210408_1035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08932" y="1615354"/>
            <a:ext cx="3895744" cy="2921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38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15566"/>
            <a:ext cx="7886700" cy="105851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Музыкальное занятие и хореография: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Музыкальная игра «Я-ракета»,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Игра «Космическая фигура»,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Музыкальная игра «Космонавты и инопланетяне».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22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Мамины файлы\2020-2021 гг\Апрель 2021 Проект космос\20210421_1557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77"/>
          <a:stretch/>
        </p:blipFill>
        <p:spPr bwMode="auto">
          <a:xfrm rot="5400000">
            <a:off x="5134850" y="1864885"/>
            <a:ext cx="3020628" cy="3282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амины файлы\2020-2021 гг\Апрель 2021 Проект космос\20210421_1552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7" r="7245"/>
          <a:stretch/>
        </p:blipFill>
        <p:spPr bwMode="auto">
          <a:xfrm rot="5400000">
            <a:off x="1247758" y="1935553"/>
            <a:ext cx="3020628" cy="3140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71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843558"/>
            <a:ext cx="7886700" cy="504056"/>
          </a:xfrm>
        </p:spPr>
        <p:txBody>
          <a:bodyPr>
            <a:normAutofit/>
          </a:bodyPr>
          <a:lstStyle/>
          <a:p>
            <a:r>
              <a:rPr lang="ru-RU" sz="2000" b="1" u="sng" dirty="0" smtClean="0"/>
              <a:t>Раскрашивание </a:t>
            </a:r>
            <a:r>
              <a:rPr lang="ru-RU" sz="2000" dirty="0" smtClean="0"/>
              <a:t>«Звездная фантазия».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23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D:\Мамины файлы\2020-2021 гг\Апрель 2021 Проект космос\20210408_1108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16389"/>
          <a:stretch/>
        </p:blipFill>
        <p:spPr bwMode="auto">
          <a:xfrm rot="5400000">
            <a:off x="790243" y="1271847"/>
            <a:ext cx="3582491" cy="3625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амины файлы\2020-2021 гг\Апрель 2021 Проект космос\20210408_105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96003" y="1644602"/>
            <a:ext cx="3840426" cy="2880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78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971" y="771550"/>
            <a:ext cx="7886700" cy="41044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000" b="1" u="sng" dirty="0" smtClean="0"/>
              <a:t>Тренировка</a:t>
            </a:r>
            <a:r>
              <a:rPr lang="ru-RU" sz="2000" dirty="0" smtClean="0"/>
              <a:t> команды космического корабля.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D:\Мамины файлы\2020-2021 гг\Апрель 2021 Проект космос\20210401_1607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0" r="13739"/>
          <a:stretch/>
        </p:blipFill>
        <p:spPr bwMode="auto">
          <a:xfrm rot="5400000">
            <a:off x="851895" y="1230553"/>
            <a:ext cx="2764341" cy="3245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Мамины файлы\2020-2021 гг\Апрель 2021 Проект космос\20210401_1606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2" t="77" r="35154" b="-77"/>
          <a:stretch/>
        </p:blipFill>
        <p:spPr bwMode="auto">
          <a:xfrm rot="5400000">
            <a:off x="5170491" y="893139"/>
            <a:ext cx="2808312" cy="3861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04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71550"/>
            <a:ext cx="7886700" cy="41044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000" b="1" u="sng" dirty="0" smtClean="0"/>
              <a:t>Сюжетно-ролевая игра </a:t>
            </a:r>
            <a:r>
              <a:rPr lang="ru-RU" sz="2000" dirty="0" smtClean="0"/>
              <a:t>«Путешествие на другую планету».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25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6006"/>
            <a:ext cx="7886700" cy="564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ПЛАН РЕАЛИЗАЦИИ ПРОЕКТА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D:\Мамины файлы\2020-2021 гг\Апрель 2021 Проект космос\20210408_1036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5" r="19471"/>
          <a:stretch/>
        </p:blipFill>
        <p:spPr bwMode="auto">
          <a:xfrm rot="5400000">
            <a:off x="767708" y="1335482"/>
            <a:ext cx="3312368" cy="3336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амины файлы\2020-2021 гг\Апрель 2021 Проект космос\20210408_10414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5" r="5114"/>
          <a:stretch/>
        </p:blipFill>
        <p:spPr bwMode="auto">
          <a:xfrm rot="5400000">
            <a:off x="4778409" y="1327895"/>
            <a:ext cx="3485718" cy="3178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88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71550"/>
            <a:ext cx="7886700" cy="136815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 smtClean="0"/>
              <a:t>III. </a:t>
            </a:r>
            <a:r>
              <a:rPr lang="ru-RU" sz="2000" b="1" dirty="0" smtClean="0"/>
              <a:t>Заключительный </a:t>
            </a:r>
            <a:r>
              <a:rPr lang="ru-RU" sz="2000" b="1" dirty="0"/>
              <a:t>этап:</a:t>
            </a:r>
          </a:p>
          <a:p>
            <a:pPr marL="514350" lvl="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Итоговая викторина «Неизведанный мир космоса».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26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</a:t>
            </a:r>
            <a:r>
              <a:rPr lang="ru-RU" sz="3200" b="1" dirty="0">
                <a:solidFill>
                  <a:schemeClr val="bg1"/>
                </a:solidFill>
              </a:rPr>
              <a:t>ПРОЕКТА</a:t>
            </a:r>
          </a:p>
        </p:txBody>
      </p:sp>
      <p:pic>
        <p:nvPicPr>
          <p:cNvPr id="6146" name="Picture 2" descr="D:\Мамины файлы\2020-2021 гг\Апрель 2021 Проект космос\20210412_0953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84001" y="1911677"/>
            <a:ext cx="3360373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Мамины файлы\2020-2021 гг\Апрель 2021 Проект космос\20210412_0955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4" r="20487"/>
          <a:stretch/>
        </p:blipFill>
        <p:spPr bwMode="auto">
          <a:xfrm rot="5400000">
            <a:off x="1101347" y="1515633"/>
            <a:ext cx="3196889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40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683568" y="771550"/>
            <a:ext cx="8136904" cy="136815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 smtClean="0"/>
              <a:t>III. </a:t>
            </a:r>
            <a:r>
              <a:rPr lang="ru-RU" sz="2000" b="1" dirty="0" smtClean="0"/>
              <a:t>Заключительный </a:t>
            </a:r>
            <a:r>
              <a:rPr lang="ru-RU" sz="2000" b="1" dirty="0"/>
              <a:t>этап:</a:t>
            </a:r>
          </a:p>
          <a:p>
            <a:pPr marL="514350" lvl="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/>
              <a:t>Выставка совместных работ «Неизведанный мир космоса</a:t>
            </a:r>
            <a:r>
              <a:rPr lang="ru-RU" sz="2000" dirty="0" smtClean="0"/>
              <a:t>» в музее космонавтики группы 4 «Ромашка».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27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</a:t>
            </a:r>
            <a:r>
              <a:rPr lang="ru-RU" sz="3200" b="1" dirty="0">
                <a:solidFill>
                  <a:schemeClr val="bg1"/>
                </a:solidFill>
              </a:rPr>
              <a:t>ПРОЕКТА</a:t>
            </a:r>
          </a:p>
        </p:txBody>
      </p:sp>
      <p:pic>
        <p:nvPicPr>
          <p:cNvPr id="7170" name="Picture 2" descr="D:\Мамины файлы\2020-2021 гг\Апрель 2021 Проект космос\20210406_0931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64" r="11293"/>
          <a:stretch/>
        </p:blipFill>
        <p:spPr bwMode="auto">
          <a:xfrm rot="5400000">
            <a:off x="1599026" y="1808882"/>
            <a:ext cx="2956042" cy="3346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Мамины файлы\2020-2021 гг\Апрель 2021 Проект космос\20210407_1408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4"/>
          <a:stretch/>
        </p:blipFill>
        <p:spPr bwMode="auto">
          <a:xfrm rot="5400000">
            <a:off x="5115027" y="1785628"/>
            <a:ext cx="3444466" cy="2802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52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ЭТАПЫ </a:t>
            </a:r>
            <a:r>
              <a:rPr lang="ru-RU" sz="3200" b="1" dirty="0">
                <a:solidFill>
                  <a:schemeClr val="bg1"/>
                </a:solidFill>
              </a:rPr>
              <a:t>ПРОЕКТА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28</a:t>
            </a: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683568" y="771550"/>
            <a:ext cx="7886700" cy="136815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 smtClean="0"/>
              <a:t>III. </a:t>
            </a:r>
            <a:r>
              <a:rPr lang="ru-RU" sz="2000" b="1" dirty="0" smtClean="0"/>
              <a:t>Заключительный </a:t>
            </a:r>
            <a:r>
              <a:rPr lang="ru-RU" sz="2000" b="1" dirty="0"/>
              <a:t>этап:</a:t>
            </a:r>
          </a:p>
          <a:p>
            <a:pPr marL="514350" lvl="0" indent="-5143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Создание </a:t>
            </a:r>
            <a:r>
              <a:rPr lang="ru-RU" sz="2000" dirty="0" err="1"/>
              <a:t>Лэпбука</a:t>
            </a:r>
            <a:r>
              <a:rPr lang="ru-RU" sz="2000" dirty="0"/>
              <a:t> «Космос».</a:t>
            </a:r>
          </a:p>
        </p:txBody>
      </p:sp>
      <p:pic>
        <p:nvPicPr>
          <p:cNvPr id="5122" name="Picture 2" descr="D:\Мамины файлы\2020-2021 гг\Апрель 2021 Проект космос\20210408_1054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499"/>
          <a:stretch/>
        </p:blipFill>
        <p:spPr bwMode="auto">
          <a:xfrm rot="5400000">
            <a:off x="718100" y="1457099"/>
            <a:ext cx="3387320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Мамины файлы\2020-2021 гг\Апрель 2021 Проект космос\20210408_105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6007" y="1714832"/>
            <a:ext cx="3616136" cy="2712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79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15566"/>
            <a:ext cx="7886700" cy="50405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u="sng" dirty="0" smtClean="0"/>
              <a:t>Конкурс рисунков </a:t>
            </a:r>
            <a:r>
              <a:rPr lang="ru-RU" sz="2000" dirty="0" smtClean="0"/>
              <a:t>на тему «Космос» в ТРЦ «</a:t>
            </a:r>
            <a:r>
              <a:rPr lang="ru-RU" sz="2000" dirty="0" err="1" smtClean="0"/>
              <a:t>КомсоМОЛЛ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ЗАКЛЮЧИТЕЛЬНЫЙ ЭТАП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29</a:t>
            </a:r>
          </a:p>
        </p:txBody>
      </p:sp>
      <p:pic>
        <p:nvPicPr>
          <p:cNvPr id="8194" name="Picture 2" descr="D:\Мамины файлы\2020-2021 гг\Апрель 2021 Проект космос\20210413_1621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3"/>
          <a:stretch/>
        </p:blipFill>
        <p:spPr bwMode="auto">
          <a:xfrm>
            <a:off x="251520" y="1491630"/>
            <a:ext cx="4692380" cy="3305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Мамины файлы\2020-2021 гг\Апрель 2021 Проект космос\IMG-20210422-WA0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19622"/>
            <a:ext cx="2488383" cy="3317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84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43558"/>
            <a:ext cx="7886700" cy="72008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/>
              <a:t>Встреча с</a:t>
            </a:r>
            <a:r>
              <a:rPr lang="ru-RU" sz="2000" dirty="0" smtClean="0"/>
              <a:t> российским </a:t>
            </a:r>
            <a:r>
              <a:rPr lang="ru-RU" sz="2000" b="1" dirty="0" smtClean="0"/>
              <a:t>115-м космонавтом</a:t>
            </a:r>
            <a:r>
              <a:rPr lang="ru-RU" sz="2000" dirty="0" smtClean="0"/>
              <a:t> </a:t>
            </a:r>
            <a:r>
              <a:rPr lang="ru-RU" sz="2000" dirty="0" err="1" smtClean="0"/>
              <a:t>Тарелкиным</a:t>
            </a:r>
            <a:r>
              <a:rPr lang="ru-RU" sz="2000" dirty="0" smtClean="0"/>
              <a:t> Евгением Игоревичем в ТРЦ «</a:t>
            </a:r>
            <a:r>
              <a:rPr lang="ru-RU" sz="2000" dirty="0" err="1" smtClean="0"/>
              <a:t>КомсоМОЛЛ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ЗАКЛЮЧИТЕЛЬНЫЙ ЭТАП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30</a:t>
            </a:r>
          </a:p>
        </p:txBody>
      </p:sp>
      <p:pic>
        <p:nvPicPr>
          <p:cNvPr id="9218" name="Picture 2" descr="D:\Мамины файлы\2020-2021 гг\Апрель 2021 Проект космос\IMG-20210412-WA00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1197"/>
          <a:stretch/>
        </p:blipFill>
        <p:spPr bwMode="auto">
          <a:xfrm>
            <a:off x="827584" y="1625342"/>
            <a:ext cx="4124254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Мамины файлы\2020-2021 гг\Апрель 2021 Проект космос\IMG-20210412-WA00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78868"/>
            <a:ext cx="2609678" cy="3486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6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43558"/>
            <a:ext cx="7886700" cy="237626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Участвовали в оформлении группы к «Дню космонавтики»,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Шитье костюмов космонавтов,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Маски космонавтов и инопланетян,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Макет солнечной системы,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err="1" smtClean="0"/>
              <a:t>Лэпбук</a:t>
            </a:r>
            <a:r>
              <a:rPr lang="ru-RU" sz="2000" dirty="0" smtClean="0"/>
              <a:t> «Космос»,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Фотозона,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/>
              <a:t>Совместные поделки с детьми.</a:t>
            </a:r>
            <a:endParaRPr lang="ru-RU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69404"/>
            <a:ext cx="7886700" cy="5648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РАБОТА С РОДИТЕЛЯМИ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31</a:t>
            </a:r>
          </a:p>
        </p:txBody>
      </p:sp>
      <p:pic>
        <p:nvPicPr>
          <p:cNvPr id="2050" name="Picture 2" descr="D:\Мамины файлы\2020-2021 гг\Апрель 2021 Проект космос\20210426_10413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9" r="9276"/>
          <a:stretch/>
        </p:blipFill>
        <p:spPr bwMode="auto">
          <a:xfrm rot="5400000">
            <a:off x="5201758" y="1509944"/>
            <a:ext cx="3588848" cy="3120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8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7886700" cy="3522041"/>
          </a:xfrm>
        </p:spPr>
        <p:txBody>
          <a:bodyPr>
            <a:noAutofit/>
          </a:bodyPr>
          <a:lstStyle/>
          <a:p>
            <a:pPr algn="ctr">
              <a:lnSpc>
                <a:spcPct val="125000"/>
              </a:lnSpc>
            </a:pPr>
            <a:r>
              <a:rPr lang="ru-RU" sz="2800" b="1" dirty="0"/>
              <a:t>«Человечество не останется вечно на Земле,</a:t>
            </a:r>
            <a:br>
              <a:rPr lang="ru-RU" sz="2800" b="1" dirty="0"/>
            </a:br>
            <a:r>
              <a:rPr lang="ru-RU" sz="2800" b="1" dirty="0"/>
              <a:t>Но, в погоне за светом и пространством,</a:t>
            </a:r>
            <a:br>
              <a:rPr lang="ru-RU" sz="2800" b="1" dirty="0"/>
            </a:br>
            <a:r>
              <a:rPr lang="ru-RU" sz="2800" b="1" dirty="0"/>
              <a:t>Сначала робко проникнет за пределы атмосферы,</a:t>
            </a:r>
            <a:br>
              <a:rPr lang="ru-RU" sz="2800" b="1" dirty="0"/>
            </a:br>
            <a:r>
              <a:rPr lang="ru-RU" sz="2800" b="1" dirty="0"/>
              <a:t>А затем завоюет себе все</a:t>
            </a:r>
            <a:br>
              <a:rPr lang="ru-RU" sz="2800" b="1" dirty="0"/>
            </a:br>
            <a:r>
              <a:rPr lang="ru-RU" sz="2800" b="1" dirty="0"/>
              <a:t>Околосолнечное пространство».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err="1" smtClean="0"/>
              <a:t>К.Циолковский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8748464" y="38072"/>
            <a:ext cx="338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270615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226</TotalTime>
  <Words>1019</Words>
  <Application>Microsoft Office PowerPoint</Application>
  <PresentationFormat>Экран (16:9)</PresentationFormat>
  <Paragraphs>184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Тема5</vt:lpstr>
      <vt:lpstr>«НЕИЗВЕДАННЫЙ МИР КОСМОСА» образовательный проект по нравственно-патриотическому воспитанию детей пятого года жизни</vt:lpstr>
      <vt:lpstr>ПАСПОРТ ПРОЕКТА</vt:lpstr>
      <vt:lpstr>ПАСПОРТ ПРОЕКТА</vt:lpstr>
      <vt:lpstr>ПАСПОРТ ПРОЕКТА</vt:lpstr>
      <vt:lpstr>ПАСПОРТ ПРОЕКТА</vt:lpstr>
      <vt:lpstr>ПАСПОРТ ПРОЕКТА</vt:lpstr>
      <vt:lpstr>ЭТАПЫ ПРОЕКТА</vt:lpstr>
      <vt:lpstr>ЭТАПЫ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ПЛАН РЕАЛИЗАЦИИ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ПРОЕКТА</vt:lpstr>
      <vt:lpstr>ЭТАПЫ ПРОЕКТА</vt:lpstr>
      <vt:lpstr>ЭТАПЫ ПРОЕКТА</vt:lpstr>
      <vt:lpstr>ЗАКЛЮЧИТЕЛЬНЫЙ ЭТАП</vt:lpstr>
      <vt:lpstr>ЗАКЛЮЧИТЕЛЬНЫЙ ЭТАП</vt:lpstr>
      <vt:lpstr>РАБОТА С РОДИТЕЛЯМИ</vt:lpstr>
      <vt:lpstr>«Человечество не останется вечно на Земле, Но, в погоне за светом и пространством, Сначала робко проникнет за пределы атмосферы, А затем завоюет себе все Околосолнечное пространство». К.Циолковский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«НЕИЗВЕДАННЫЙ МИР КОСМОСА» образовательный проект по нравственно-патриотическому воспитанию детей пятого года жизни</dc:title>
  <dc:creator>Елизавета Улезькова</dc:creator>
  <cp:lastModifiedBy>Елизавета Улезькова</cp:lastModifiedBy>
  <cp:revision>129</cp:revision>
  <dcterms:created xsi:type="dcterms:W3CDTF">2021-04-19T14:42:14Z</dcterms:created>
  <dcterms:modified xsi:type="dcterms:W3CDTF">2021-04-26T15:35:20Z</dcterms:modified>
</cp:coreProperties>
</file>