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  <p:sldMasterId id="2147483876" r:id="rId2"/>
  </p:sldMasterIdLst>
  <p:notesMasterIdLst>
    <p:notesMasterId r:id="rId38"/>
  </p:notesMasterIdLst>
  <p:sldIdLst>
    <p:sldId id="256" r:id="rId3"/>
    <p:sldId id="257" r:id="rId4"/>
    <p:sldId id="292" r:id="rId5"/>
    <p:sldId id="258" r:id="rId6"/>
    <p:sldId id="262" r:id="rId7"/>
    <p:sldId id="263" r:id="rId8"/>
    <p:sldId id="264" r:id="rId9"/>
    <p:sldId id="270" r:id="rId10"/>
    <p:sldId id="283" r:id="rId11"/>
    <p:sldId id="265" r:id="rId12"/>
    <p:sldId id="271" r:id="rId13"/>
    <p:sldId id="284" r:id="rId14"/>
    <p:sldId id="266" r:id="rId15"/>
    <p:sldId id="272" r:id="rId16"/>
    <p:sldId id="285" r:id="rId17"/>
    <p:sldId id="267" r:id="rId18"/>
    <p:sldId id="286" r:id="rId19"/>
    <p:sldId id="268" r:id="rId20"/>
    <p:sldId id="288" r:id="rId21"/>
    <p:sldId id="269" r:id="rId22"/>
    <p:sldId id="287" r:id="rId23"/>
    <p:sldId id="273" r:id="rId24"/>
    <p:sldId id="274" r:id="rId25"/>
    <p:sldId id="275" r:id="rId26"/>
    <p:sldId id="278" r:id="rId27"/>
    <p:sldId id="279" r:id="rId28"/>
    <p:sldId id="280" r:id="rId29"/>
    <p:sldId id="281" r:id="rId30"/>
    <p:sldId id="277" r:id="rId31"/>
    <p:sldId id="289" r:id="rId32"/>
    <p:sldId id="290" r:id="rId33"/>
    <p:sldId id="291" r:id="rId34"/>
    <p:sldId id="293" r:id="rId35"/>
    <p:sldId id="294" r:id="rId36"/>
    <p:sldId id="295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6552" autoAdjust="0"/>
  </p:normalViewPr>
  <p:slideViewPr>
    <p:cSldViewPr>
      <p:cViewPr>
        <p:scale>
          <a:sx n="46" d="100"/>
          <a:sy n="46" d="100"/>
        </p:scale>
        <p:origin x="-1122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B6AD8D-EF8C-470A-88D2-222841C5B9E6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9D6C0E-D46A-4B75-8DBF-857805A9707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8B8DD-0980-4550-BD19-55B4996984F4}" type="datetimeFigureOut">
              <a:rPr lang="ru-RU" smtClean="0"/>
              <a:pPr/>
              <a:t>24.04.2021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D6C0C-7B34-421C-BEB8-36FA8FC1844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7200" spc="3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Мамины помощники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3600" spc="300" dirty="0" smtClean="0">
                <a:solidFill>
                  <a:srgbClr val="FF0000"/>
                </a:solidFill>
              </a:rPr>
              <a:t>Самые лучшие и самые любимые дети группы №4 детского сада №308</a:t>
            </a:r>
          </a:p>
          <a:p>
            <a:r>
              <a:rPr lang="ru-RU" sz="3600" spc="300" dirty="0" smtClean="0">
                <a:solidFill>
                  <a:srgbClr val="0070C0"/>
                </a:solidFill>
              </a:rPr>
              <a:t>2021 г.</a:t>
            </a:r>
            <a:endParaRPr lang="ru-RU" sz="3600" spc="3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Алена старается, пыхтит, пылесос гудит, гудит</a:t>
            </a:r>
            <a:endParaRPr lang="ru-RU" dirty="0"/>
          </a:p>
        </p:txBody>
      </p:sp>
      <p:pic>
        <p:nvPicPr>
          <p:cNvPr id="6" name="Содержимое 5" descr="Алёна А.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1500173"/>
            <a:ext cx="4572032" cy="5216225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Справимся с ремонтом быстро, будет всё красиво, чисто</a:t>
            </a:r>
            <a:endParaRPr lang="ru-RU" dirty="0"/>
          </a:p>
        </p:txBody>
      </p:sp>
      <p:pic>
        <p:nvPicPr>
          <p:cNvPr id="6" name="Содержимое 5" descr="IMG-20210323-WA0004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28663" y="1428736"/>
            <a:ext cx="2638918" cy="5143536"/>
          </a:xfrm>
        </p:spPr>
      </p:pic>
      <p:pic>
        <p:nvPicPr>
          <p:cNvPr id="7" name="Содержимое 6" descr="IMG-20210323-WA0005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357818" y="1428736"/>
            <a:ext cx="2857519" cy="5150822"/>
          </a:xfrm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Наша-то хозяюшка сметлива была и порядок в доме быстро навела</a:t>
            </a:r>
            <a:endParaRPr lang="ru-RU" dirty="0"/>
          </a:p>
        </p:txBody>
      </p:sp>
      <p:pic>
        <p:nvPicPr>
          <p:cNvPr id="7" name="Содержимое 6" descr="IMG-20210316-WA0001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1714480" y="1571612"/>
            <a:ext cx="4357718" cy="5000660"/>
          </a:xfr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Мама, будь спокойна, сын накормит</a:t>
            </a:r>
            <a:endParaRPr lang="ru-RU" dirty="0"/>
          </a:p>
        </p:txBody>
      </p:sp>
      <p:pic>
        <p:nvPicPr>
          <p:cNvPr id="6" name="Содержимое 5" descr="IMG-20210314-WA003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 детства воду я люблю, всех водою напою</a:t>
            </a:r>
            <a:endParaRPr lang="ru-RU" dirty="0"/>
          </a:p>
        </p:txBody>
      </p:sp>
      <p:pic>
        <p:nvPicPr>
          <p:cNvPr id="5" name="Содержимое 4" descr="Владик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8392" y="1600200"/>
            <a:ext cx="6047216" cy="4525963"/>
          </a:xfrm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Дима маме помогает, в делах устали не знает</a:t>
            </a:r>
            <a:endParaRPr lang="ru-RU" dirty="0"/>
          </a:p>
        </p:txBody>
      </p:sp>
      <p:pic>
        <p:nvPicPr>
          <p:cNvPr id="8" name="Содержимое 7" descr="IMG-20210314-WA0016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9" name="Содержимое 8" descr="IMG-20210314-WA0018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844739" y="1600200"/>
            <a:ext cx="3645522" cy="4525963"/>
          </a:xfr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IMG-20210315-WA0004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31946" y="1142984"/>
            <a:ext cx="3860742" cy="4883153"/>
          </a:xfrm>
        </p:spPr>
      </p:pic>
      <p:pic>
        <p:nvPicPr>
          <p:cNvPr id="6" name="Содержимое 5" descr="IMG-20210314-WA0019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113467" y="1214422"/>
            <a:ext cx="3372985" cy="491174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 на даче помогаю, без работы я скучаю</a:t>
            </a:r>
            <a:endParaRPr lang="ru-RU" dirty="0"/>
          </a:p>
        </p:txBody>
      </p:sp>
      <p:pic>
        <p:nvPicPr>
          <p:cNvPr id="8" name="Содержимое 7" descr="IMG-20210323-WA0000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9" name="Содержимое 8" descr="IMG-20210323-WA0002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 радость мне любое дело</a:t>
            </a:r>
            <a:endParaRPr lang="ru-RU" dirty="0"/>
          </a:p>
        </p:txBody>
      </p:sp>
      <p:pic>
        <p:nvPicPr>
          <p:cNvPr id="7" name="Содержимое 6" descr="IMG-20210317-WA0006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42976" y="1217298"/>
            <a:ext cx="2351865" cy="5226367"/>
          </a:xfrm>
        </p:spPr>
      </p:pic>
      <p:pic>
        <p:nvPicPr>
          <p:cNvPr id="8" name="Содержимое 7" descr="IMG-20210317-WA0007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endParaRPr lang="ru-RU"/>
          </a:p>
        </p:txBody>
      </p:sp>
      <p:pic>
        <p:nvPicPr>
          <p:cNvPr id="5" name="Содержимое 4" descr="IMG-20210317-WA0005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28662" y="428604"/>
            <a:ext cx="3000396" cy="5795972"/>
          </a:xfrm>
        </p:spPr>
      </p:pic>
      <p:pic>
        <p:nvPicPr>
          <p:cNvPr id="6" name="Содержимое 5" descr="IMG-20210317-WA0008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649158" y="582292"/>
            <a:ext cx="2709056" cy="554387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4" descr="IMG-20210324-WA0004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Содержимое 5" descr="IMG-20210324-WA0006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Чтоб порадовать мамулю, листья соберу я </a:t>
            </a:r>
            <a:endParaRPr lang="ru-RU" dirty="0"/>
          </a:p>
        </p:txBody>
      </p:sp>
      <p:pic>
        <p:nvPicPr>
          <p:cNvPr id="6" name="Содержимое 5" descr="IMG-20210315-WA00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Маме помогать люблю: режу, стряпаю, варю</a:t>
            </a:r>
            <a:endParaRPr lang="ru-RU" dirty="0"/>
          </a:p>
        </p:txBody>
      </p:sp>
      <p:pic>
        <p:nvPicPr>
          <p:cNvPr id="7" name="Содержимое 6" descr="IMG-20210314-WA0027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8" name="Содержимое 7" descr="IMG-20210315-WA0003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 с бельём расправлюсь быстро, и поглажено, и чисто</a:t>
            </a:r>
            <a:endParaRPr lang="ru-RU" dirty="0"/>
          </a:p>
        </p:txBody>
      </p:sp>
      <p:pic>
        <p:nvPicPr>
          <p:cNvPr id="5" name="Содержимое 4" descr="IMG-20210323-WA002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Содержимое 5" descr="IMG-20210323-WA0025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 собой всё приберу, чисто пол я подмету</a:t>
            </a:r>
            <a:endParaRPr lang="ru-RU" dirty="0"/>
          </a:p>
        </p:txBody>
      </p:sp>
      <p:pic>
        <p:nvPicPr>
          <p:cNvPr id="7" name="Содержимое 6" descr="Алёша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285984" y="1357298"/>
            <a:ext cx="3857652" cy="5143536"/>
          </a:xfr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 цветы я поливаю, во всём маме помогаю</a:t>
            </a:r>
            <a:endParaRPr lang="ru-RU" dirty="0"/>
          </a:p>
        </p:txBody>
      </p:sp>
      <p:pic>
        <p:nvPicPr>
          <p:cNvPr id="8" name="Содержимое 7" descr="IMG-20210324-WA00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15158" y="1600200"/>
            <a:ext cx="4913683" cy="4525963"/>
          </a:xfr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Маму вкусно накормлю, помешаю и сварю</a:t>
            </a:r>
            <a:endParaRPr lang="ru-RU" dirty="0"/>
          </a:p>
        </p:txBody>
      </p:sp>
      <p:pic>
        <p:nvPicPr>
          <p:cNvPr id="7" name="Содержимое 6" descr="IMG-20210314-WA001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8" name="Содержимое 7" descr="IMG-20210314-WA0013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радость мне любое дело, бельё повесить могу смело</a:t>
            </a:r>
            <a:endParaRPr lang="ru-RU" dirty="0"/>
          </a:p>
        </p:txBody>
      </p:sp>
      <p:pic>
        <p:nvPicPr>
          <p:cNvPr id="7" name="Содержимое 6" descr="IMG-20210325-WA000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4764" y="1600200"/>
            <a:ext cx="3394472" cy="4525963"/>
          </a:xfr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Мне по плечу любое дело, за все берусь с улыбкой смело</a:t>
            </a:r>
            <a:endParaRPr lang="ru-RU" dirty="0"/>
          </a:p>
        </p:txBody>
      </p:sp>
      <p:pic>
        <p:nvPicPr>
          <p:cNvPr id="6" name="Содержимое 5" descr="IMG-20210316-WA0020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28662" y="1600200"/>
            <a:ext cx="3143272" cy="5014694"/>
          </a:xfrm>
        </p:spPr>
      </p:pic>
      <p:pic>
        <p:nvPicPr>
          <p:cNvPr id="8" name="Содержимое 7" descr="IMG-20210316-WA0023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000629" y="1643050"/>
            <a:ext cx="3268302" cy="4929222"/>
          </a:xfrm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 цветочки поливаю, радость маме доставляю</a:t>
            </a:r>
            <a:endParaRPr lang="ru-RU" dirty="0"/>
          </a:p>
        </p:txBody>
      </p:sp>
      <p:pic>
        <p:nvPicPr>
          <p:cNvPr id="5" name="Содержимое 4" descr="IMG-20210324-WA000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03573" y="1600200"/>
            <a:ext cx="2545854" cy="4525963"/>
          </a:xfrm>
        </p:spPr>
      </p:pic>
      <p:pic>
        <p:nvPicPr>
          <p:cNvPr id="6" name="Содержимое 5" descr="IMG-20210324-WA0003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394573" y="1600200"/>
            <a:ext cx="2545854" cy="4525963"/>
          </a:xfr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Я на кухне помогаю, просьбы мамы выполняю</a:t>
            </a:r>
            <a:endParaRPr lang="ru-RU" dirty="0"/>
          </a:p>
        </p:txBody>
      </p:sp>
      <p:pic>
        <p:nvPicPr>
          <p:cNvPr id="5" name="Содержимое 4" descr="IMG-20210314-WA0009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666115" y="1600200"/>
            <a:ext cx="3620770" cy="4525963"/>
          </a:xfrm>
        </p:spPr>
      </p:pic>
      <p:pic>
        <p:nvPicPr>
          <p:cNvPr id="6" name="Содержимое 5" descr="IMG-20210314-WA0011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730480"/>
            <a:ext cx="4038600" cy="2265402"/>
          </a:xfrm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Помогать я маме буду, чисто вымою посуду</a:t>
            </a:r>
            <a:endParaRPr lang="ru-RU" dirty="0"/>
          </a:p>
        </p:txBody>
      </p:sp>
      <p:pic>
        <p:nvPicPr>
          <p:cNvPr id="8" name="Содержимое 7" descr="IMG-20210322-WA0000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2071670" y="1571612"/>
            <a:ext cx="4143404" cy="5048876"/>
          </a:xfr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 радостью берусь за дело, помогать не надоело</a:t>
            </a:r>
            <a:endParaRPr lang="ru-RU" dirty="0"/>
          </a:p>
        </p:txBody>
      </p:sp>
      <p:pic>
        <p:nvPicPr>
          <p:cNvPr id="6" name="Содержимое 5" descr="IMG-20210314-WA0020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41915" y="1600200"/>
            <a:ext cx="3069169" cy="4525963"/>
          </a:xfrm>
        </p:spPr>
      </p:pic>
      <p:pic>
        <p:nvPicPr>
          <p:cNvPr id="7" name="Содержимое 6" descr="IMG-20210314-WA0022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Снег почистит, приберёт, сын …растёт</a:t>
            </a:r>
            <a:endParaRPr lang="ru-RU" dirty="0"/>
          </a:p>
        </p:txBody>
      </p:sp>
      <p:pic>
        <p:nvPicPr>
          <p:cNvPr id="5" name="Содержимое 4" descr="IMG-20210314-WA0024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Содержимое 5" descr="IMG-20210314-WA0029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Маме буду помогать, пылесосить, прибирать</a:t>
            </a:r>
            <a:endParaRPr lang="ru-RU" dirty="0"/>
          </a:p>
        </p:txBody>
      </p:sp>
      <p:pic>
        <p:nvPicPr>
          <p:cNvPr id="10" name="Содержимое 9" descr="IMG-20210315-WA0001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  <p:pic>
        <p:nvPicPr>
          <p:cNvPr id="12" name="Содержимое 11" descr="IMG-20210315-WA0000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Маму очень я люблю и всегда ей помогу</a:t>
            </a:r>
            <a:endParaRPr lang="ru-RU" dirty="0"/>
          </a:p>
        </p:txBody>
      </p:sp>
      <p:pic>
        <p:nvPicPr>
          <p:cNvPr id="5" name="Содержимое 4" descr="IMG-20210321-WA000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14414" y="1600200"/>
            <a:ext cx="2714644" cy="4997501"/>
          </a:xfrm>
        </p:spPr>
      </p:pic>
      <p:pic>
        <p:nvPicPr>
          <p:cNvPr id="6" name="Содержимое 5" descr="IMG-20210321-WA0002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500694" y="1643050"/>
            <a:ext cx="2714644" cy="4835528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Я салаты так люблю, всех салатом накормлю</a:t>
            </a:r>
            <a:endParaRPr lang="ru-RU" dirty="0"/>
          </a:p>
        </p:txBody>
      </p:sp>
      <p:pic>
        <p:nvPicPr>
          <p:cNvPr id="8" name="Содержимое 7" descr="IMG-20210317-WA0002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2285984" y="1428736"/>
            <a:ext cx="4500594" cy="5429264"/>
          </a:xfrm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Я салат нарежу ловко, в удовольствие готовка</a:t>
            </a:r>
            <a:endParaRPr lang="ru-RU" dirty="0"/>
          </a:p>
        </p:txBody>
      </p:sp>
      <p:pic>
        <p:nvPicPr>
          <p:cNvPr id="5" name="Содержимое 4" descr="IMG-20210322-WA0003.jpg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2144292" y="1382098"/>
            <a:ext cx="3999344" cy="504729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Весело всегда мне маме помогать </a:t>
            </a:r>
            <a:endParaRPr lang="ru-RU" dirty="0"/>
          </a:p>
        </p:txBody>
      </p:sp>
      <p:pic>
        <p:nvPicPr>
          <p:cNvPr id="6" name="Содержимое 5" descr="IMG-20210323-WA0009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7" name="Содержимое 6" descr="IMG-20210323-WA0010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433668" y="1600200"/>
            <a:ext cx="2467664" cy="4525963"/>
          </a:xfr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Никогда не буду маму огорчать</a:t>
            </a:r>
            <a:endParaRPr lang="ru-RU" dirty="0"/>
          </a:p>
        </p:txBody>
      </p:sp>
      <p:pic>
        <p:nvPicPr>
          <p:cNvPr id="7" name="Содержимое 6" descr="IMG-20210323-WA00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  плечу любое дело</a:t>
            </a:r>
            <a:endParaRPr lang="ru-RU" dirty="0"/>
          </a:p>
        </p:txBody>
      </p:sp>
      <p:pic>
        <p:nvPicPr>
          <p:cNvPr id="4" name="Содержимое 3" descr="IMG-20210324-WA000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99073" y="1600200"/>
            <a:ext cx="2545854" cy="4525963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Маме помогаю смело, берусь я за любое дело</a:t>
            </a:r>
            <a:endParaRPr lang="ru-RU" dirty="0"/>
          </a:p>
        </p:txBody>
      </p:sp>
      <p:pic>
        <p:nvPicPr>
          <p:cNvPr id="7" name="Содержимое 6" descr="IMG-20210415-WA0005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8" name="Содержимое 7" descr="IMG-20210415-WA0011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 посуду я помою, и сестрёнку накормлю</a:t>
            </a:r>
            <a:endParaRPr lang="ru-RU" dirty="0"/>
          </a:p>
        </p:txBody>
      </p:sp>
      <p:pic>
        <p:nvPicPr>
          <p:cNvPr id="5" name="Содержимое 4" descr="IMG-20210415-WA001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Содержимое 5" descr="IMG-20210415-WA0007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394573" y="1600200"/>
            <a:ext cx="2545854" cy="4525963"/>
          </a:xfrm>
        </p:spPr>
      </p:pic>
    </p:spTree>
  </p:cSld>
  <p:clrMapOvr>
    <a:masterClrMapping/>
  </p:clrMapOvr>
  <p:transition>
    <p:strips dir="ld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2071702"/>
          </a:xfrm>
        </p:spPr>
        <p:txBody>
          <a:bodyPr>
            <a:normAutofit fontScale="90000"/>
          </a:bodyPr>
          <a:lstStyle/>
          <a:p>
            <a:pPr algn="l"/>
            <a:r>
              <a:rPr lang="ru-RU" sz="3300" dirty="0" smtClean="0"/>
              <a:t>Все ребята </a:t>
            </a:r>
            <a:r>
              <a:rPr lang="ru-RU" sz="3300" dirty="0" smtClean="0"/>
              <a:t>постарались, добрыми </a:t>
            </a:r>
            <a:r>
              <a:rPr lang="ru-RU" sz="3300" dirty="0" smtClean="0"/>
              <a:t>делами</a:t>
            </a:r>
            <a:br>
              <a:rPr lang="ru-RU" sz="3300" dirty="0" smtClean="0"/>
            </a:br>
            <a:r>
              <a:rPr lang="ru-RU" sz="3300" dirty="0" smtClean="0"/>
              <a:t>Дома занимались.</a:t>
            </a:r>
            <a:br>
              <a:rPr lang="ru-RU" sz="3300" dirty="0" smtClean="0"/>
            </a:br>
            <a:r>
              <a:rPr lang="ru-RU" sz="3300" dirty="0" smtClean="0"/>
              <a:t>Вот бы помощь маме </a:t>
            </a:r>
            <a:r>
              <a:rPr lang="ru-RU" sz="3300" dirty="0" smtClean="0"/>
              <a:t>эта  была </a:t>
            </a:r>
            <a:r>
              <a:rPr lang="ru-RU" sz="3300" dirty="0" smtClean="0"/>
              <a:t>не только для </a:t>
            </a:r>
            <a:r>
              <a:rPr lang="ru-RU" sz="3300" dirty="0" smtClean="0"/>
              <a:t/>
            </a:r>
            <a:br>
              <a:rPr lang="ru-RU" sz="3300" dirty="0" smtClean="0"/>
            </a:br>
            <a:r>
              <a:rPr lang="ru-RU" sz="3300" dirty="0" smtClean="0"/>
              <a:t>портрета.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dirty="0"/>
          </a:p>
        </p:txBody>
      </p:sp>
      <p:pic>
        <p:nvPicPr>
          <p:cNvPr id="5" name="Содержимое 4" descr="maminipomoshniki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2143116"/>
            <a:ext cx="6468644" cy="43894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3235</TotalTime>
  <Words>268</Words>
  <Application>Microsoft Office PowerPoint</Application>
  <PresentationFormat>Экран (4:3)</PresentationFormat>
  <Paragraphs>34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35</vt:i4>
      </vt:variant>
    </vt:vector>
  </HeadingPairs>
  <TitlesOfParts>
    <vt:vector size="37" baseType="lpstr">
      <vt:lpstr>Апекс</vt:lpstr>
      <vt:lpstr>Тема Office</vt:lpstr>
      <vt:lpstr>Мамины помощники</vt:lpstr>
      <vt:lpstr>Алена старается, пыхтит, пылесос гудит, гудит</vt:lpstr>
      <vt:lpstr>Справимся с ремонтом быстро, будет всё красиво, чисто</vt:lpstr>
      <vt:lpstr>Наша-то хозяюшка сметлива была и порядок в доме быстро навела</vt:lpstr>
      <vt:lpstr>Мама, будь спокойна, сын накормит</vt:lpstr>
      <vt:lpstr>С детства воду я люблю, всех водою напою</vt:lpstr>
      <vt:lpstr>Дима маме помогает, в делах устали не знает</vt:lpstr>
      <vt:lpstr>Слайд 8</vt:lpstr>
      <vt:lpstr>И на даче помогаю, без работы я скучаю</vt:lpstr>
      <vt:lpstr>В радость мне любое дело</vt:lpstr>
      <vt:lpstr>Слайд 11</vt:lpstr>
      <vt:lpstr>Слайд 12</vt:lpstr>
      <vt:lpstr>Чтоб порадовать мамулю, листья соберу я </vt:lpstr>
      <vt:lpstr>Маме помогать люблю: режу, стряпаю, варю</vt:lpstr>
      <vt:lpstr>И с бельём расправлюсь быстро, и поглажено, и чисто</vt:lpstr>
      <vt:lpstr>За собой всё приберу, чисто пол я подмету</vt:lpstr>
      <vt:lpstr>И цветы я поливаю, во всём маме помогаю</vt:lpstr>
      <vt:lpstr>Маму вкусно накормлю, помешаю и сварю</vt:lpstr>
      <vt:lpstr>В радость мне любое дело, бельё повесить могу смело</vt:lpstr>
      <vt:lpstr>Мне по плечу любое дело, за все берусь с улыбкой смело</vt:lpstr>
      <vt:lpstr>И цветочки поливаю, радость маме доставляю</vt:lpstr>
      <vt:lpstr>Я на кухне помогаю, просьбы мамы выполняю</vt:lpstr>
      <vt:lpstr>Помогать я маме буду, чисто вымою посуду</vt:lpstr>
      <vt:lpstr>С радостью берусь за дело, помогать не надоело</vt:lpstr>
      <vt:lpstr>Снег почистит, приберёт, сын …растёт</vt:lpstr>
      <vt:lpstr>Маме буду помогать, пылесосить, прибирать</vt:lpstr>
      <vt:lpstr>Маму очень я люблю и всегда ей помогу</vt:lpstr>
      <vt:lpstr>Я салаты так люблю, всех салатом накормлю</vt:lpstr>
      <vt:lpstr>Я салат нарежу ловко, в удовольствие готовка</vt:lpstr>
      <vt:lpstr>Весело всегда мне маме помогать </vt:lpstr>
      <vt:lpstr>Никогда не буду маму огорчать</vt:lpstr>
      <vt:lpstr>По  плечу любое дело</vt:lpstr>
      <vt:lpstr>Маме помогаю смело, берусь я за любое дело</vt:lpstr>
      <vt:lpstr>И посуду я помою, и сестрёнку накормлю</vt:lpstr>
      <vt:lpstr>Все ребята постарались, добрыми делами Дома занимались. Вот бы помощь маме эта  была не только для  портрета.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Евросеть</dc:creator>
  <cp:lastModifiedBy>Евросеть</cp:lastModifiedBy>
  <cp:revision>45</cp:revision>
  <dcterms:created xsi:type="dcterms:W3CDTF">2014-04-12T14:52:16Z</dcterms:created>
  <dcterms:modified xsi:type="dcterms:W3CDTF">2021-04-24T06:47:19Z</dcterms:modified>
</cp:coreProperties>
</file>